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5"/>
  </p:sldMasterIdLst>
  <p:notesMasterIdLst>
    <p:notesMasterId r:id="rId7"/>
  </p:notesMasterIdLst>
  <p:handoutMasterIdLst>
    <p:handoutMasterId r:id="rId8"/>
  </p:handoutMasterIdLst>
  <p:sldIdLst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1"/>
  </p:normalViewPr>
  <p:slideViewPr>
    <p:cSldViewPr snapToGrid="0" snapToObjects="1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7" d="100"/>
          <a:sy n="157" d="100"/>
        </p:scale>
        <p:origin x="557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FC1FF8-87D2-B943-BD30-1F1713E402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31BD77-A889-F948-B3EA-71CC4EF1C4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9CCDD-207C-9F4E-895E-D65FEA27CD5A}" type="datetimeFigureOut">
              <a:rPr lang="fi-FI" smtClean="0"/>
              <a:t>2.12.2020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EFD74-149E-E749-8368-89857834B5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004B1-F55B-2543-95FD-8C4A6D6C59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E0CEA-1BA6-8343-9DB3-8DCA33FACD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504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06194-AE73-D64E-A843-9AD4D0FAC9C6}" type="datetimeFigureOut">
              <a:rPr lang="fi-FI" smtClean="0"/>
              <a:t>2.12.2020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D8132-1390-0B4B-A7E2-CCCD962A09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427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094A3DB-4E52-E942-9BDC-2EAA7FC5A4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CA019EC-4536-CE47-800D-078F24D1D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09093" y="1101150"/>
            <a:ext cx="3634756" cy="873860"/>
          </a:xfrm>
          <a:prstGeom prst="rect">
            <a:avLst/>
          </a:prstGeom>
        </p:spPr>
      </p:pic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2CB07A03-24BA-194A-8F10-3908680A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693" y="34042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0BDF4E9-F2D2-BC4E-8B22-E5DC1C76E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19" y="6159125"/>
            <a:ext cx="67831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45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6C1691D-C0BA-8D47-9187-2707C17BA0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22BBD6D-D539-2943-A31B-C5CBB485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0E4DB5F-28DE-7145-B0DB-C2990994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2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516AE36-1E95-8040-B158-0F68FD3AC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03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A468C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141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DFDE46-7E72-3D4A-A88F-A9C26A38DC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6756A-723E-694C-8CB3-C33B279CE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463" y="365125"/>
            <a:ext cx="9179176" cy="5665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6D7067-DBD6-D248-A957-4B5577869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77" y="6051068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2A468C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908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24A7D4-A3BA-F242-9793-6BDF69326F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6608919-A016-144D-AC02-5E324A2D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820" y="365125"/>
            <a:ext cx="9154462" cy="5672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87CF5F-9D58-DD49-BD92-095A275EB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6380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04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8F796C8-A72A-C747-B5AA-C1C5C3FEA3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400C347-E93F-464D-ADC2-3B931564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262" y="365125"/>
            <a:ext cx="9165020" cy="5672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FA028E-B77D-0B49-8D4B-FB13C2BA2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62927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326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C2E9C0-BBBC-8144-942D-1934D796C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6B151E-CCD0-E042-A73A-F84AFDF9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B0330-3A37-8D4E-94EE-4FCCF1441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032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94CB24C-FAAB-9646-8191-6039B92BF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62927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523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8967B2-6D94-6D42-B229-2D6A1770DB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6ED91-0AF1-BA4F-AA13-E831AC4C4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255" y="503434"/>
            <a:ext cx="11137187" cy="58768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53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906F69-5896-2C48-BEFB-A90E1FB0CE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6ED91-0AF1-BA4F-AA13-E831AC4C4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255" y="503434"/>
            <a:ext cx="11137187" cy="58768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745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84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83" r:id="rId2"/>
    <p:sldLayoutId id="2147483686" r:id="rId3"/>
    <p:sldLayoutId id="2147483699" r:id="rId4"/>
    <p:sldLayoutId id="2147483696" r:id="rId5"/>
    <p:sldLayoutId id="2147483707" r:id="rId6"/>
    <p:sldLayoutId id="2147483664" r:id="rId7"/>
    <p:sldLayoutId id="2147483666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idi.haapiainen@kouvola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95400" y="406054"/>
            <a:ext cx="10515600" cy="873471"/>
          </a:xfrm>
        </p:spPr>
        <p:txBody>
          <a:bodyPr/>
          <a:lstStyle/>
          <a:p>
            <a:r>
              <a:rPr lang="fi-FI" sz="32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ndara" pitchFamily="34" charset="0"/>
              </a:rPr>
              <a:t>Asiakkaan lähettäminen liikuntaneuvontaan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4702" y="1379913"/>
            <a:ext cx="10515600" cy="46879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Candara" pitchFamily="34" charset="0"/>
              </a:rPr>
              <a:t>Lääkäri/hoitaja toteaa tarpeen liikuntaneuvontaan</a:t>
            </a:r>
          </a:p>
          <a:p>
            <a:pPr lvl="1"/>
            <a:r>
              <a:rPr lang="fi-FI" sz="2000" dirty="0">
                <a:latin typeface="Candara" pitchFamily="34" charset="0"/>
              </a:rPr>
              <a:t>BMI 30 tai yli</a:t>
            </a:r>
          </a:p>
          <a:p>
            <a:pPr lvl="1"/>
            <a:r>
              <a:rPr lang="fi-FI" sz="2000" dirty="0">
                <a:latin typeface="Candara" pitchFamily="34" charset="0"/>
              </a:rPr>
              <a:t>terveytensä kannalta liian vähän liikkuva </a:t>
            </a:r>
          </a:p>
          <a:p>
            <a:pPr lvl="1"/>
            <a:r>
              <a:rPr lang="fi-FI" sz="2000" dirty="0">
                <a:latin typeface="Candara" pitchFamily="34" charset="0"/>
              </a:rPr>
              <a:t>muu terveydellinen syy</a:t>
            </a:r>
          </a:p>
          <a:p>
            <a:pPr lvl="1"/>
            <a:r>
              <a:rPr lang="fi-FI" sz="2000" dirty="0">
                <a:latin typeface="Candara" pitchFamily="34" charset="0"/>
              </a:rPr>
              <a:t>Lapsen huoltajan kanssa yhteistyössä</a:t>
            </a:r>
            <a:br>
              <a:rPr lang="fi-FI" sz="2000" b="1" dirty="0">
                <a:latin typeface="Candara" panose="020E0502030303020204" pitchFamily="34" charset="0"/>
              </a:rPr>
            </a:br>
            <a:endParaRPr lang="fi-FI" sz="2000" b="1" dirty="0">
              <a:latin typeface="Candara" panose="020E0502030303020204" pitchFamily="34" charset="0"/>
            </a:endParaRPr>
          </a:p>
          <a:p>
            <a:r>
              <a:rPr lang="fi-FI" sz="2000" dirty="0">
                <a:latin typeface="Candara" panose="020E0502030303020204" pitchFamily="34" charset="0"/>
              </a:rPr>
              <a:t>Lifecaren sähköinen Liikun-lähete korvautuu toistaiseksi seuraavasti: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Candara" panose="020E0502030303020204" pitchFamily="34" charset="0"/>
              </a:rPr>
              <a:t>Lähettävä taho laittaa lähetteen </a:t>
            </a:r>
            <a:r>
              <a:rPr lang="fi-FI" sz="2000" b="1" dirty="0">
                <a:latin typeface="Candara" panose="020E0502030303020204" pitchFamily="34" charset="0"/>
              </a:rPr>
              <a:t>turvasähköpostilla suoraan liikuntaneuvojalle</a:t>
            </a:r>
          </a:p>
          <a:p>
            <a:pPr marL="283464" lvl="1" indent="0">
              <a:buNone/>
            </a:pPr>
            <a:r>
              <a:rPr lang="fi-FI" sz="2000" dirty="0">
                <a:latin typeface="Candara" panose="020E0502030303020204" pitchFamily="34" charset="0"/>
              </a:rPr>
              <a:t> </a:t>
            </a:r>
            <a:r>
              <a:rPr lang="fi-FI" sz="2000" dirty="0">
                <a:latin typeface="Candara" panose="020E0502030303020204" pitchFamily="34" charset="0"/>
                <a:sym typeface="Wingdings" panose="05000000000000000000" pitchFamily="2" charset="2"/>
              </a:rPr>
              <a:t>  Asiakkaan yhteystiedot, tulosyy ja liikkumiseen vaikuttavat  sairaudet</a:t>
            </a:r>
          </a:p>
          <a:p>
            <a:pPr marL="283464" lvl="1" indent="0">
              <a:buNone/>
            </a:pPr>
            <a:r>
              <a:rPr lang="fi-FI" sz="2000" dirty="0">
                <a:latin typeface="Candara" panose="020E0502030303020204" pitchFamily="34" charset="0"/>
                <a:sym typeface="Wingdings" panose="05000000000000000000" pitchFamily="2" charset="2"/>
              </a:rPr>
              <a:t>   Liikuntaneuvoja ottaa yhteyttä asiakkaaseen ja varaa ajan</a:t>
            </a:r>
            <a:br>
              <a:rPr lang="fi-FI" sz="2000" dirty="0">
                <a:latin typeface="Candara" panose="020E0502030303020204" pitchFamily="34" charset="0"/>
                <a:sym typeface="Wingdings" panose="05000000000000000000" pitchFamily="2" charset="2"/>
              </a:rPr>
            </a:br>
            <a:endParaRPr lang="fi-FI" sz="2000" dirty="0">
              <a:latin typeface="Candara" panose="020E05020303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Candara" pitchFamily="34" charset="0"/>
              </a:rPr>
              <a:t>Lapset ja nuoret (alle 18v) </a:t>
            </a:r>
            <a:r>
              <a:rPr lang="fi-FI" sz="2000" dirty="0">
                <a:latin typeface="Candara" pitchFamily="34" charset="0"/>
                <a:hlinkClick r:id="rId2"/>
              </a:rPr>
              <a:t>heidi.haapiainen@kouvola.fi</a:t>
            </a:r>
            <a:endParaRPr lang="fi-FI" sz="2000" dirty="0">
              <a:latin typeface="Candara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sz="2000" dirty="0">
                <a:latin typeface="Candara" pitchFamily="34" charset="0"/>
              </a:rPr>
              <a:t>Henkilökohtaiset neuvontakäynnit: Porukkatalo (Savonkatu 23)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105102" y="6249934"/>
            <a:ext cx="4114800" cy="365125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53558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Kymsot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44E96"/>
      </a:accent1>
      <a:accent2>
        <a:srgbClr val="E37B5B"/>
      </a:accent2>
      <a:accent3>
        <a:srgbClr val="EFD878"/>
      </a:accent3>
      <a:accent4>
        <a:srgbClr val="95D6D7"/>
      </a:accent4>
      <a:accent5>
        <a:srgbClr val="7B868C"/>
      </a:accent5>
      <a:accent6>
        <a:srgbClr val="1D242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msote_PP2_masterit_2" id="{02DF960D-9F15-1B4F-8389-B1F4D5CFC11D}" vid="{2ED659C7-5786-AC41-B907-604C360872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70bc49ab-67d3-42bf-873f-0c82184e5330" ContentTypeId="0x010100FC3CA0CD43744499A22BC88CCD2E8A6C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ti" ma:contentTypeID="0x010100FC3CA0CD43744499A22BC88CCD2E8A6C00DD8392429D69EC47A71E5CE2BDE46449" ma:contentTypeVersion="0" ma:contentTypeDescription="" ma:contentTypeScope="" ma:versionID="d0b24c45f8d10bb29a755cc2540546f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a81e1be7ab69d970884b8d78efb0a0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temChildCount" minOccurs="0"/>
                <xsd:element ref="ns1:FolderChild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temChildCount" ma:index="8" nillable="true" ma:displayName="Kansion kohteiden määrä" ma:hidden="true" ma:list="Docs" ma:internalName="ItemChildCount" ma:readOnly="true" ma:showField="ItemChildCount">
      <xsd:simpleType>
        <xsd:restriction base="dms:Lookup"/>
      </xsd:simpleType>
    </xsd:element>
    <xsd:element name="FolderChildCount" ma:index="9" nillable="true" ma:displayName="Kansion alikohteiden määrä" ma:hidden="true" ma:list="Docs" ma:internalName="FolderChildCount" ma:readOnly="true" ma:showField="FolderChildCount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027A97-EB93-4275-8F06-F235DDB8BFC8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3A1D275-39AE-4D83-B60D-635530E04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E0FE83-6BA5-42C5-8E07-0DAAB96EEA06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03BA486-22AF-4C63-BEA8-4DBBE69722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Kymsote_esityspohja_PPT</Template>
  <TotalTime>5</TotalTime>
  <Words>25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Wingdings</vt:lpstr>
      <vt:lpstr>1_Custom Design</vt:lpstr>
      <vt:lpstr>Asiakkaan lähettäminen liikuntaneuvontaan</vt:lpstr>
    </vt:vector>
  </TitlesOfParts>
  <Company>Kymsote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Asiakkaan lähettäminen liikuntaneuvontaan</dc:title>
  <dc:creator>Niemi Seija</dc:creator>
  <cp:lastModifiedBy>Milla Haustola</cp:lastModifiedBy>
  <cp:revision>1</cp:revision>
  <dcterms:created xsi:type="dcterms:W3CDTF">2020-01-03T09:30:41Z</dcterms:created>
  <dcterms:modified xsi:type="dcterms:W3CDTF">2020-12-02T07:20:17Z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0x010100FC3CA0CD43744499A22BC88CCD2E8A6C00DD8392429D69EC47A71E5CE2BDE46449</vt:lpwstr>
  </property>
</Properties>
</file>