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40"/>
  </p:handoutMasterIdLst>
  <p:sldIdLst>
    <p:sldId id="263" r:id="rId2"/>
    <p:sldId id="257" r:id="rId3"/>
    <p:sldId id="264" r:id="rId4"/>
    <p:sldId id="329" r:id="rId5"/>
    <p:sldId id="258" r:id="rId6"/>
    <p:sldId id="274" r:id="rId7"/>
    <p:sldId id="370" r:id="rId8"/>
    <p:sldId id="373" r:id="rId9"/>
    <p:sldId id="374" r:id="rId10"/>
    <p:sldId id="355" r:id="rId11"/>
    <p:sldId id="326" r:id="rId12"/>
    <p:sldId id="357" r:id="rId13"/>
    <p:sldId id="330" r:id="rId14"/>
    <p:sldId id="371" r:id="rId15"/>
    <p:sldId id="385" r:id="rId16"/>
    <p:sldId id="386" r:id="rId17"/>
    <p:sldId id="366" r:id="rId18"/>
    <p:sldId id="392" r:id="rId19"/>
    <p:sldId id="394" r:id="rId20"/>
    <p:sldId id="395" r:id="rId21"/>
    <p:sldId id="384" r:id="rId22"/>
    <p:sldId id="393" r:id="rId23"/>
    <p:sldId id="377" r:id="rId24"/>
    <p:sldId id="376" r:id="rId25"/>
    <p:sldId id="387" r:id="rId26"/>
    <p:sldId id="389" r:id="rId27"/>
    <p:sldId id="388" r:id="rId28"/>
    <p:sldId id="380" r:id="rId29"/>
    <p:sldId id="391" r:id="rId30"/>
    <p:sldId id="382" r:id="rId31"/>
    <p:sldId id="369" r:id="rId32"/>
    <p:sldId id="379" r:id="rId33"/>
    <p:sldId id="259" r:id="rId34"/>
    <p:sldId id="381" r:id="rId35"/>
    <p:sldId id="372" r:id="rId36"/>
    <p:sldId id="383" r:id="rId37"/>
    <p:sldId id="323" r:id="rId38"/>
    <p:sldId id="324" r:id="rId39"/>
  </p:sldIdLst>
  <p:sldSz cx="12192000" cy="6858000"/>
  <p:notesSz cx="6737350" cy="992981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Destroy" panose="020B0604020202020204"/>
      <p:regular r:id="rId45"/>
    </p:embeddedFont>
    <p:embeddedFont>
      <p:font typeface="Edo" panose="020B0604020202020204" charset="0"/>
      <p:regular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66FF"/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9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6273" y="0"/>
            <a:ext cx="291951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917E-BF15-4183-9DA3-0F8F95A9B9C0}" type="datetimeFigureOut">
              <a:rPr lang="fi-FI" smtClean="0"/>
              <a:pPr/>
              <a:t>16.10.2017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1951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6273" y="9431599"/>
            <a:ext cx="291951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916EC-9437-440E-A34D-F0AF0ED266D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14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pPr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x-breikki/x-breikki-miksi-ja-mit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78" y="10886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1849" y="2251635"/>
            <a:ext cx="3228769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A</a:t>
            </a:r>
            <a:r>
              <a:rPr lang="fi-FI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loitus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2659" y="2251636"/>
            <a:ext cx="2845651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5286" y="5758979"/>
            <a:ext cx="3371436" cy="800219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i-FI" sz="2800" dirty="0" err="1" smtClean="0">
                <a:solidFill>
                  <a:schemeClr val="bg1"/>
                </a:solidFill>
                <a:latin typeface="Destroy" panose="00000400000000000000" pitchFamily="2" charset="0"/>
              </a:rPr>
              <a:t>TEKO-hanke</a:t>
            </a:r>
            <a:r>
              <a:rPr lang="fi-FI" sz="2800" dirty="0" smtClean="0">
                <a:solidFill>
                  <a:schemeClr val="bg1"/>
                </a:solidFill>
                <a:latin typeface="Destroy" panose="00000400000000000000" pitchFamily="2" charset="0"/>
              </a:rPr>
              <a:t/>
            </a:r>
            <a:br>
              <a:rPr lang="fi-FI" sz="2800" dirty="0" smtClean="0">
                <a:solidFill>
                  <a:schemeClr val="bg1"/>
                </a:solidFill>
                <a:latin typeface="Destroy" panose="00000400000000000000" pitchFamily="2" charset="0"/>
              </a:rPr>
            </a:br>
            <a:r>
              <a:rPr lang="fi-FI" dirty="0" err="1" smtClean="0">
                <a:solidFill>
                  <a:schemeClr val="bg1"/>
                </a:solidFill>
                <a:latin typeface="Destroy" panose="00000400000000000000" pitchFamily="2" charset="0"/>
              </a:rPr>
              <a:t>Tervekoululainen.fi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441477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 smtClean="0">
                <a:latin typeface="Edo" panose="02000000000000000000" pitchFamily="2" charset="0"/>
              </a:rPr>
              <a:t>Käytätkö taukoliikuntaa oppitunneillasi?</a:t>
            </a:r>
            <a:endParaRPr lang="fi-FI" sz="72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5942" y="419778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a. </a:t>
            </a:r>
          </a:p>
          <a:p>
            <a:r>
              <a:rPr lang="fi-FI" sz="7200" dirty="0" smtClean="0"/>
              <a:t>ainakin joskus</a:t>
            </a:r>
            <a:endParaRPr lang="fi-FI" sz="7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32241" y="3555528"/>
            <a:ext cx="5523722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enpä juuri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Onko sinulla kone, verkkoyhteys ja tykki käytössä tunneilla?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4216447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KYLLÄ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EI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Onko oppilailla käytössä tabletit tai omat kännykät?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4216447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KYLLÄ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EI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19115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onko </a:t>
            </a:r>
            <a:r>
              <a:rPr lang="fi-FI" sz="8000" b="1" dirty="0" err="1" smtClean="0">
                <a:latin typeface="Edo" panose="02000000000000000000" pitchFamily="2" charset="0"/>
              </a:rPr>
              <a:t>Sprintgame</a:t>
            </a:r>
            <a:r>
              <a:rPr lang="fi-FI" sz="8000" b="1" dirty="0" smtClean="0">
                <a:latin typeface="Edo" panose="02000000000000000000" pitchFamily="2" charset="0"/>
              </a:rPr>
              <a:t> sinulle tuttu?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4216447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on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ei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1458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onko </a:t>
            </a:r>
            <a:r>
              <a:rPr lang="fi-FI" sz="8000" b="1" dirty="0" err="1" smtClean="0">
                <a:latin typeface="Edo" panose="02000000000000000000" pitchFamily="2" charset="0"/>
              </a:rPr>
              <a:t>padlet</a:t>
            </a:r>
            <a:r>
              <a:rPr lang="fi-FI" sz="8000" b="1" dirty="0" smtClean="0">
                <a:latin typeface="Edo" panose="02000000000000000000" pitchFamily="2" charset="0"/>
              </a:rPr>
              <a:t> sinulle tuttu?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4216447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on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ei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11087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smtClean="0">
                <a:latin typeface="Edo" panose="02000000000000000000" pitchFamily="2" charset="0"/>
              </a:rPr>
              <a:t>alkujumppa </a:t>
            </a:r>
            <a:br>
              <a:rPr lang="fi-FI" sz="11733" b="1" dirty="0" smtClean="0">
                <a:latin typeface="Edo" panose="02000000000000000000" pitchFamily="2" charset="0"/>
              </a:rPr>
            </a:br>
            <a:r>
              <a:rPr lang="fi-FI" sz="2400" b="1" dirty="0" smtClean="0">
                <a:latin typeface="Edo" panose="02000000000000000000" pitchFamily="2" charset="0"/>
              </a:rPr>
              <a:t> </a:t>
            </a:r>
            <a:r>
              <a:rPr lang="fi-FI" sz="11733" b="1" dirty="0" smtClean="0">
                <a:latin typeface="Edo" panose="02000000000000000000" pitchFamily="2" charset="0"/>
              </a:rPr>
              <a:t/>
            </a:r>
            <a:br>
              <a:rPr lang="fi-FI" sz="11733" b="1" dirty="0" smtClean="0">
                <a:latin typeface="Edo" panose="02000000000000000000" pitchFamily="2" charset="0"/>
              </a:rPr>
            </a:br>
            <a:r>
              <a:rPr lang="fi-FI" sz="3600" b="1" dirty="0" smtClean="0">
                <a:latin typeface="Edo" panose="02000000000000000000" pitchFamily="2" charset="0"/>
              </a:rPr>
              <a:t>ja tietoa pajanvetäjälle</a:t>
            </a:r>
            <a:endParaRPr lang="fi-FI" sz="3600" b="1" dirty="0"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oletko tehnyt omia </a:t>
            </a:r>
            <a:r>
              <a:rPr lang="fi-FI" sz="8000" b="1" dirty="0" err="1" smtClean="0">
                <a:latin typeface="Edo" panose="02000000000000000000" pitchFamily="2" charset="0"/>
              </a:rPr>
              <a:t>padlet</a:t>
            </a:r>
            <a:r>
              <a:rPr lang="fi-FI" sz="8000" b="1" dirty="0" smtClean="0">
                <a:latin typeface="Edo" panose="02000000000000000000" pitchFamily="2" charset="0"/>
              </a:rPr>
              <a:t>-seiniä?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2994" y="4183790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ainakin yhden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90726" y="3726589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en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9427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0861" y="2288932"/>
            <a:ext cx="7960567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fi-FI" sz="9600" b="1" dirty="0" smtClean="0">
                <a:solidFill>
                  <a:srgbClr val="CC3399"/>
                </a:solidFill>
                <a:latin typeface="Edo" panose="02000000000000000000" pitchFamily="2" charset="0"/>
              </a:rPr>
              <a:t>Jatka vaan, hyvin menee</a:t>
            </a:r>
            <a:endParaRPr lang="fi-FI" sz="9600" b="1" dirty="0">
              <a:solidFill>
                <a:srgbClr val="CC3399"/>
              </a:solidFill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smtClean="0">
                <a:solidFill>
                  <a:srgbClr val="CC3399"/>
                </a:solidFill>
                <a:latin typeface="Edo" panose="02000000000000000000" pitchFamily="2" charset="0"/>
              </a:rPr>
              <a:t>NYT Vastaus NÄIN!</a:t>
            </a:r>
            <a:endParaRPr lang="fi-FI" sz="9600" b="1" dirty="0">
              <a:solidFill>
                <a:srgbClr val="CC3399"/>
              </a:solidFill>
              <a:latin typeface="Edo" panose="02000000000000000000" pitchFamily="2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8798767" y="3153746"/>
            <a:ext cx="30697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smtClean="0">
                <a:latin typeface="Edo" panose="02000000000000000000" pitchFamily="2" charset="0"/>
                <a:ea typeface="+mj-ea"/>
                <a:cs typeface="+mj-cs"/>
              </a:rPr>
              <a:t>b.</a:t>
            </a:r>
          </a:p>
          <a:p>
            <a:r>
              <a:rPr lang="fi-FI" sz="6000" b="1" dirty="0" smtClean="0">
                <a:latin typeface="Edo" panose="02000000000000000000" pitchFamily="2" charset="0"/>
                <a:ea typeface="+mj-ea"/>
                <a:cs typeface="+mj-cs"/>
              </a:rPr>
              <a:t>Kädet sivuille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279919" y="3175517"/>
            <a:ext cx="39810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smtClean="0">
                <a:latin typeface="Edo" panose="02000000000000000000" pitchFamily="2" charset="0"/>
                <a:ea typeface="+mj-ea"/>
                <a:cs typeface="+mj-cs"/>
              </a:rPr>
              <a:t>a.</a:t>
            </a:r>
          </a:p>
          <a:p>
            <a:r>
              <a:rPr lang="fi-FI" sz="6000" b="1" dirty="0" smtClean="0">
                <a:latin typeface="Edo" panose="02000000000000000000" pitchFamily="2" charset="0"/>
                <a:ea typeface="+mj-ea"/>
                <a:cs typeface="+mj-cs"/>
              </a:rPr>
              <a:t>Hartioista kiinni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493" y="1990263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3216" y="1987421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onko </a:t>
            </a:r>
            <a:r>
              <a:rPr lang="fi-FI" sz="8000" b="1" dirty="0" err="1" smtClean="0">
                <a:latin typeface="Edo" panose="02000000000000000000" pitchFamily="2" charset="0"/>
              </a:rPr>
              <a:t>thinglink</a:t>
            </a:r>
            <a:r>
              <a:rPr lang="fi-FI" sz="8000" b="1" dirty="0" smtClean="0">
                <a:latin typeface="Edo" panose="02000000000000000000" pitchFamily="2" charset="0"/>
              </a:rPr>
              <a:t> sinulle tuttu?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4216447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ei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03640" y="4216446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on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39384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78" y="1334278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672" y="1339429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oletko tehnyt omia </a:t>
            </a:r>
            <a:r>
              <a:rPr lang="fi-FI" sz="8000" b="1" dirty="0" err="1" smtClean="0">
                <a:latin typeface="Edo" panose="02000000000000000000" pitchFamily="2" charset="0"/>
              </a:rPr>
              <a:t>thinglink</a:t>
            </a:r>
            <a:r>
              <a:rPr lang="fi-FI" sz="8000" b="1" dirty="0" smtClean="0">
                <a:latin typeface="Edo" panose="02000000000000000000" pitchFamily="2" charset="0"/>
              </a:rPr>
              <a:t>-kuvia?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3563305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En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ainakin yhden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41489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78" y="1334278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672" y="1339429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36" y="8566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oletko tehnyt lyhytosoitteita?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3585076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En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ainakin joskus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42061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212355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smtClean="0">
                <a:latin typeface="Edo" panose="02000000000000000000" pitchFamily="2" charset="0"/>
              </a:rPr>
              <a:t>KUMPI VASTAUKSISTA ON lähempänä?</a:t>
            </a:r>
            <a:endParaRPr lang="fi-FI" sz="9600" b="1" dirty="0"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78" y="1334278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672" y="1339429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993" y="110706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Edo" panose="02000000000000000000" pitchFamily="2" charset="0"/>
              </a:rPr>
              <a:t>oletko  videoinut oppilaiden kanssa?</a:t>
            </a:r>
            <a:endParaRPr lang="fi-FI" sz="80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66" y="4216447"/>
            <a:ext cx="54048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a. </a:t>
            </a:r>
          </a:p>
          <a:p>
            <a:r>
              <a:rPr lang="fi-FI" sz="6600" dirty="0" smtClean="0"/>
              <a:t>en</a:t>
            </a:r>
            <a:endParaRPr lang="fi-FI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9583" y="4216447"/>
            <a:ext cx="529472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b. </a:t>
            </a:r>
          </a:p>
          <a:p>
            <a:r>
              <a:rPr lang="fi-FI" sz="7200" dirty="0" smtClean="0"/>
              <a:t>kyllä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9482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78" y="1334278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672" y="1339429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972" y="63275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 smtClean="0">
                <a:latin typeface="Edo" panose="02000000000000000000" pitchFamily="2" charset="0"/>
              </a:rPr>
              <a:t>onko tällainen </a:t>
            </a:r>
            <a:br>
              <a:rPr lang="fi-FI" sz="7200" b="1" dirty="0" smtClean="0">
                <a:latin typeface="Edo" panose="02000000000000000000" pitchFamily="2" charset="0"/>
              </a:rPr>
            </a:br>
            <a:r>
              <a:rPr lang="fi-FI" sz="7200" b="1" dirty="0" smtClean="0">
                <a:latin typeface="Edo" panose="02000000000000000000" pitchFamily="2" charset="0"/>
              </a:rPr>
              <a:t>x-breikki sinulle tuttu?</a:t>
            </a:r>
            <a:endParaRPr lang="fi-FI" sz="72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866" y="339185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200" b="1" dirty="0" smtClean="0">
                <a:latin typeface="Edo" panose="02000000000000000000" pitchFamily="2" charset="0"/>
              </a:rPr>
              <a:t>a. </a:t>
            </a:r>
          </a:p>
          <a:p>
            <a:r>
              <a:rPr lang="fi-FI" sz="7200" b="1" dirty="0" smtClean="0">
                <a:latin typeface="Edo" panose="02000000000000000000" pitchFamily="2" charset="0"/>
              </a:rPr>
              <a:t>ei</a:t>
            </a:r>
            <a:endParaRPr lang="fi-FI" sz="7200" b="1" dirty="0">
              <a:latin typeface="Edo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11915" y="3419847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200" b="1" dirty="0" smtClean="0">
                <a:latin typeface="Edo" panose="02000000000000000000" pitchFamily="2" charset="0"/>
              </a:rPr>
              <a:t>b. </a:t>
            </a:r>
          </a:p>
          <a:p>
            <a:r>
              <a:rPr lang="fi-FI" sz="7200" b="1" dirty="0" smtClean="0">
                <a:latin typeface="Edo" panose="02000000000000000000" pitchFamily="2" charset="0"/>
              </a:rPr>
              <a:t>on</a:t>
            </a:r>
            <a:endParaRPr lang="fi-FI" sz="7200" b="1" dirty="0"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78" y="1334278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672" y="1339429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972" y="63275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 smtClean="0">
                <a:latin typeface="Edo" panose="02000000000000000000" pitchFamily="2" charset="0"/>
              </a:rPr>
              <a:t>Oletko tehnyt </a:t>
            </a:r>
            <a:r>
              <a:rPr lang="fi-FI" sz="7200" b="1" dirty="0">
                <a:latin typeface="Edo" panose="02000000000000000000" pitchFamily="2" charset="0"/>
              </a:rPr>
              <a:t>i</a:t>
            </a:r>
            <a:r>
              <a:rPr lang="fi-FI" sz="7200" b="1" dirty="0" smtClean="0">
                <a:latin typeface="Edo" panose="02000000000000000000" pitchFamily="2" charset="0"/>
              </a:rPr>
              <a:t>tse</a:t>
            </a:r>
            <a:br>
              <a:rPr lang="fi-FI" sz="7200" b="1" dirty="0" smtClean="0">
                <a:latin typeface="Edo" panose="02000000000000000000" pitchFamily="2" charset="0"/>
              </a:rPr>
            </a:br>
            <a:r>
              <a:rPr lang="fi-FI" sz="7200" b="1" dirty="0" smtClean="0">
                <a:latin typeface="Edo" panose="02000000000000000000" pitchFamily="2" charset="0"/>
              </a:rPr>
              <a:t>x-breikkejä?</a:t>
            </a:r>
            <a:endParaRPr lang="fi-FI" sz="72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866" y="3391855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200" b="1" dirty="0" smtClean="0">
                <a:latin typeface="Edo" panose="02000000000000000000" pitchFamily="2" charset="0"/>
              </a:rPr>
              <a:t>a. </a:t>
            </a:r>
          </a:p>
          <a:p>
            <a:r>
              <a:rPr lang="fi-FI" sz="7200" b="1" dirty="0" smtClean="0">
                <a:latin typeface="Edo" panose="02000000000000000000" pitchFamily="2" charset="0"/>
              </a:rPr>
              <a:t>en</a:t>
            </a:r>
            <a:endParaRPr lang="fi-FI" sz="7200" b="1" dirty="0">
              <a:latin typeface="Edo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11915" y="3419847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7200" b="1" dirty="0" smtClean="0">
                <a:latin typeface="Edo" panose="02000000000000000000" pitchFamily="2" charset="0"/>
              </a:rPr>
              <a:t>b. </a:t>
            </a:r>
          </a:p>
          <a:p>
            <a:r>
              <a:rPr lang="fi-FI" sz="7200" b="1" dirty="0" smtClean="0">
                <a:latin typeface="Edo" panose="02000000000000000000" pitchFamily="2" charset="0"/>
              </a:rPr>
              <a:t>olen</a:t>
            </a:r>
            <a:endParaRPr lang="fi-FI" sz="7200" b="1" dirty="0"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78" y="1334278"/>
            <a:ext cx="1488580" cy="43627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672" y="1339429"/>
            <a:ext cx="2972010" cy="43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63768" y="2169732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 smtClean="0">
                <a:latin typeface="Edo" panose="02000000000000000000" pitchFamily="2" charset="0"/>
              </a:rPr>
              <a:t>Kiitos ja kumarrus!</a:t>
            </a:r>
            <a:endParaRPr lang="fi-FI" sz="9600" b="1" dirty="0">
              <a:latin typeface="Ed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49629" y="1779812"/>
            <a:ext cx="4595369" cy="3586843"/>
          </a:xfrm>
          <a:prstGeom prst="rect">
            <a:avLst/>
          </a:prstGeom>
        </p:spPr>
      </p:pic>
      <p:sp>
        <p:nvSpPr>
          <p:cNvPr id="2" name="Pyöristetty suorakulmio 1"/>
          <p:cNvSpPr/>
          <p:nvPr/>
        </p:nvSpPr>
        <p:spPr>
          <a:xfrm rot="20813927">
            <a:off x="9176125" y="2144337"/>
            <a:ext cx="2508392" cy="837221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7919" y="1061336"/>
            <a:ext cx="1053116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 smtClean="0">
                <a:solidFill>
                  <a:srgbClr val="CC3399"/>
                </a:solidFill>
                <a:latin typeface="Edo" panose="02000000000000000000" pitchFamily="2" charset="0"/>
              </a:rPr>
              <a:t>Tee itse parempi breikki!</a:t>
            </a:r>
            <a:endParaRPr lang="fi-FI" sz="9600" b="1" dirty="0">
              <a:solidFill>
                <a:srgbClr val="CC3399"/>
              </a:solidFill>
              <a:latin typeface="Edo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7226" y="4267200"/>
            <a:ext cx="7432552" cy="19814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smtClean="0">
                <a:latin typeface="Edo" panose="02000000000000000000" pitchFamily="2" charset="0"/>
              </a:rPr>
              <a:t>Katso ohjeet </a:t>
            </a:r>
            <a:r>
              <a:rPr lang="fi-FI" sz="8000" b="1" dirty="0" smtClean="0">
                <a:solidFill>
                  <a:srgbClr val="0066FF"/>
                </a:solidFill>
                <a:latin typeface="Edo" panose="02000000000000000000" pitchFamily="2" charset="0"/>
                <a:hlinkClick r:id="rId2"/>
              </a:rPr>
              <a:t>x-breikki.fi</a:t>
            </a:r>
            <a:endParaRPr lang="fi-FI" sz="8000" b="1" dirty="0">
              <a:solidFill>
                <a:srgbClr val="0066FF"/>
              </a:solidFill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08038" y="2430446"/>
            <a:ext cx="6788020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fi-FI" sz="8800" b="1" dirty="0" smtClean="0">
                <a:solidFill>
                  <a:srgbClr val="CC3399"/>
                </a:solidFill>
                <a:latin typeface="Edo" panose="02000000000000000000" pitchFamily="2" charset="0"/>
              </a:rPr>
              <a:t>kurkota kattoon tai kyykkää</a:t>
            </a:r>
            <a:endParaRPr lang="fi-FI" sz="8800" b="1" dirty="0">
              <a:solidFill>
                <a:srgbClr val="CC3399"/>
              </a:solidFill>
              <a:latin typeface="Edo" panose="02000000000000000000" pitchFamily="2" charset="0"/>
            </a:endParaRPr>
          </a:p>
        </p:txBody>
      </p:sp>
      <p:pic>
        <p:nvPicPr>
          <p:cNvPr id="4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765" y="2080727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2" y="1086379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7304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solidFill>
                  <a:srgbClr val="CC3399"/>
                </a:solidFill>
                <a:latin typeface="Edo" panose="02000000000000000000" pitchFamily="2" charset="0"/>
              </a:rPr>
              <a:t>Vastaa seuraavasti!</a:t>
            </a:r>
            <a:endParaRPr lang="fi-FI" sz="8800" b="1" dirty="0">
              <a:solidFill>
                <a:srgbClr val="CC3399"/>
              </a:solidFill>
              <a:latin typeface="Edo" panose="02000000000000000000" pitchFamily="2" charset="0"/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755780" y="2920481"/>
            <a:ext cx="33901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smtClean="0">
                <a:latin typeface="Edo" panose="02000000000000000000" pitchFamily="2" charset="0"/>
                <a:ea typeface="+mj-ea"/>
                <a:cs typeface="+mj-cs"/>
              </a:rPr>
              <a:t>a.</a:t>
            </a:r>
          </a:p>
          <a:p>
            <a:r>
              <a:rPr lang="fi-FI" sz="6000" b="1" dirty="0" smtClean="0">
                <a:latin typeface="Edo" panose="02000000000000000000" pitchFamily="2" charset="0"/>
                <a:ea typeface="+mj-ea"/>
                <a:cs typeface="+mj-cs"/>
              </a:rPr>
              <a:t>KURKOTA KATTOON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8587272" y="2970244"/>
            <a:ext cx="3243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smtClean="0">
                <a:latin typeface="Edo" panose="02000000000000000000" pitchFamily="2" charset="0"/>
                <a:ea typeface="+mj-ea"/>
                <a:cs typeface="+mj-cs"/>
              </a:rPr>
              <a:t>b.</a:t>
            </a:r>
          </a:p>
          <a:p>
            <a:r>
              <a:rPr lang="fi-FI" sz="6000" b="1" dirty="0" smtClean="0">
                <a:latin typeface="Edo" panose="02000000000000000000" pitchFamily="2" charset="0"/>
                <a:ea typeface="+mj-ea"/>
                <a:cs typeface="+mj-cs"/>
              </a:rPr>
              <a:t>kyykkää</a:t>
            </a:r>
          </a:p>
        </p:txBody>
      </p:sp>
      <p:pic>
        <p:nvPicPr>
          <p:cNvPr id="24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114" y="3014650"/>
            <a:ext cx="1741568" cy="3143554"/>
          </a:xfrm>
          <a:prstGeom prst="rect">
            <a:avLst/>
          </a:prstGeom>
        </p:spPr>
      </p:pic>
      <p:pic>
        <p:nvPicPr>
          <p:cNvPr id="25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99" y="2053909"/>
            <a:ext cx="1476266" cy="41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315" y="211422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smtClean="0">
                <a:solidFill>
                  <a:srgbClr val="CC3399"/>
                </a:solidFill>
                <a:latin typeface="Edo" panose="02000000000000000000" pitchFamily="2" charset="0"/>
              </a:rPr>
              <a:t>Oletko </a:t>
            </a:r>
            <a:br>
              <a:rPr lang="fi-FI" sz="11733" b="1" dirty="0" smtClean="0">
                <a:solidFill>
                  <a:srgbClr val="CC3399"/>
                </a:solidFill>
                <a:latin typeface="Edo" panose="02000000000000000000" pitchFamily="2" charset="0"/>
              </a:rPr>
            </a:br>
            <a:r>
              <a:rPr lang="fi-FI" sz="11733" b="1" dirty="0" smtClean="0">
                <a:solidFill>
                  <a:srgbClr val="CC3399"/>
                </a:solidFill>
                <a:latin typeface="Edo" panose="02000000000000000000" pitchFamily="2" charset="0"/>
              </a:rPr>
              <a:t>valmis?</a:t>
            </a:r>
            <a:endParaRPr lang="fi-FI" sz="11733" b="1" dirty="0">
              <a:solidFill>
                <a:srgbClr val="CC3399"/>
              </a:solidFill>
              <a:latin typeface="E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315" y="86135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smtClean="0">
                <a:latin typeface="Edo" panose="02000000000000000000" pitchFamily="2" charset="0"/>
              </a:rPr>
              <a:t>Onko TEKO - terve koululainen Tuttu?</a:t>
            </a:r>
            <a:endParaRPr lang="fi-FI" sz="96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a. </a:t>
            </a:r>
          </a:p>
          <a:p>
            <a:r>
              <a:rPr lang="fi-FI" sz="7200" dirty="0" smtClean="0"/>
              <a:t>JUU</a:t>
            </a:r>
            <a:endParaRPr lang="fi-FI" sz="7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8501" y="359129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b. </a:t>
            </a:r>
          </a:p>
          <a:p>
            <a:r>
              <a:rPr lang="fi-FI" sz="6600" dirty="0" smtClean="0"/>
              <a:t>ei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20802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421" y="1875454"/>
            <a:ext cx="1855614" cy="4096138"/>
          </a:xfrm>
          <a:prstGeom prst="rect">
            <a:avLst/>
          </a:prstGeom>
        </p:spPr>
      </p:pic>
      <p:pic>
        <p:nvPicPr>
          <p:cNvPr id="5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38" y="881106"/>
            <a:ext cx="1830565" cy="5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315" y="86135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smtClean="0">
                <a:latin typeface="Edo" panose="02000000000000000000" pitchFamily="2" charset="0"/>
              </a:rPr>
              <a:t>OLETKO käyttänyt TEKOn aineistoja?</a:t>
            </a:r>
            <a:endParaRPr lang="fi-FI" sz="9600" b="1" dirty="0">
              <a:latin typeface="Edo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882" y="414646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7200" dirty="0" smtClean="0"/>
              <a:t>a. </a:t>
            </a:r>
          </a:p>
          <a:p>
            <a:r>
              <a:rPr lang="fi-FI" sz="7200" dirty="0" smtClean="0"/>
              <a:t>Ainakin joskus</a:t>
            </a:r>
            <a:endParaRPr lang="fi-FI" sz="7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77130" y="3569524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 smtClean="0"/>
              <a:t>b. </a:t>
            </a:r>
          </a:p>
          <a:p>
            <a:r>
              <a:rPr lang="fi-FI" sz="6600" dirty="0" smtClean="0"/>
              <a:t>en ole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38019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217</Words>
  <Application>Microsoft Office PowerPoint</Application>
  <PresentationFormat>Laajakuva</PresentationFormat>
  <Paragraphs>91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4" baseType="lpstr">
      <vt:lpstr>Calibri</vt:lpstr>
      <vt:lpstr>Destroy</vt:lpstr>
      <vt:lpstr>Edo</vt:lpstr>
      <vt:lpstr>Arial</vt:lpstr>
      <vt:lpstr>Calibri Light</vt:lpstr>
      <vt:lpstr>Office Theme</vt:lpstr>
      <vt:lpstr>PowerPoint-esitys</vt:lpstr>
      <vt:lpstr>alkujumppa    ja tietoa pajanvetäjälle</vt:lpstr>
      <vt:lpstr>KUMPI VASTAUKSISTA ON lähempänä?</vt:lpstr>
      <vt:lpstr>kurkota kattoon tai kyykkää</vt:lpstr>
      <vt:lpstr>Vastaa seuraavasti!</vt:lpstr>
      <vt:lpstr>Oletko  valmis?</vt:lpstr>
      <vt:lpstr>Onko TEKO - terve koululainen Tuttu?</vt:lpstr>
      <vt:lpstr>PowerPoint-esitys</vt:lpstr>
      <vt:lpstr>OLETKO käyttänyt TEKOn aineistoja?</vt:lpstr>
      <vt:lpstr>PowerPoint-esitys</vt:lpstr>
      <vt:lpstr>Käytätkö taukoliikuntaa oppitunneillasi?</vt:lpstr>
      <vt:lpstr>PowerPoint-esitys</vt:lpstr>
      <vt:lpstr>Onko sinulla kone, verkkoyhteys ja tykki käytössä tunneilla?</vt:lpstr>
      <vt:lpstr>PowerPoint-esitys</vt:lpstr>
      <vt:lpstr>Onko oppilailla käytössä tabletit tai omat kännykät?</vt:lpstr>
      <vt:lpstr>PowerPoint-esitys</vt:lpstr>
      <vt:lpstr>onko Sprintgame sinulle tuttu?</vt:lpstr>
      <vt:lpstr>PowerPoint-esitys</vt:lpstr>
      <vt:lpstr>onko padlet sinulle tuttu?</vt:lpstr>
      <vt:lpstr>PowerPoint-esitys</vt:lpstr>
      <vt:lpstr>oletko tehnyt omia padlet-seiniä?</vt:lpstr>
      <vt:lpstr>PowerPoint-esitys</vt:lpstr>
      <vt:lpstr>Jatka vaan, hyvin menee</vt:lpstr>
      <vt:lpstr>NYT Vastaus NÄIN!</vt:lpstr>
      <vt:lpstr>onko thinglink sinulle tuttu?</vt:lpstr>
      <vt:lpstr>PowerPoint-esitys</vt:lpstr>
      <vt:lpstr>oletko tehnyt omia thinglink-kuvia?</vt:lpstr>
      <vt:lpstr>PowerPoint-esitys</vt:lpstr>
      <vt:lpstr>oletko tehnyt lyhytosoitteita?</vt:lpstr>
      <vt:lpstr>PowerPoint-esitys</vt:lpstr>
      <vt:lpstr>oletko  videoinut oppilaiden kanssa?</vt:lpstr>
      <vt:lpstr>PowerPoint-esitys</vt:lpstr>
      <vt:lpstr>onko tällainen  x-breikki sinulle tuttu?</vt:lpstr>
      <vt:lpstr>PowerPoint-esitys</vt:lpstr>
      <vt:lpstr>Oletko tehnyt itse x-breikkejä?</vt:lpstr>
      <vt:lpstr>PowerPoint-esitys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.</cp:lastModifiedBy>
  <cp:revision>91</cp:revision>
  <dcterms:created xsi:type="dcterms:W3CDTF">2015-01-27T10:05:43Z</dcterms:created>
  <dcterms:modified xsi:type="dcterms:W3CDTF">2017-10-16T05:29:29Z</dcterms:modified>
</cp:coreProperties>
</file>